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49"/>
  </p:normalViewPr>
  <p:slideViewPr>
    <p:cSldViewPr snapToGrid="0" snapToObjects="1">
      <p:cViewPr varScale="1">
        <p:scale>
          <a:sx n="92" d="100"/>
          <a:sy n="92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E6CDA1-5534-0943-B411-FFCA1A9BAB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8B2AA7-F261-5C4A-B650-8E0299BE33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B21BF5B-CE64-7E47-970C-8A659F7FF1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C7B5A-EFCF-F241-B5E1-486C0A5A1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2B728B-4DFE-A349-8AA8-EB6C3CC80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06925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92EF3-9666-2242-8DB7-94A99522C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6673F9-497B-884B-B012-ED1560B3FA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1F362E-9866-FA4C-B48E-BB67FEB77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112A-4329-D545-9449-D908F62D1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206237-C1B9-3440-AD22-F290E1C11F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57716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108530C-4C5F-3043-BA6B-7B36F2D0FE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C949304-731F-FD41-8F80-7533D944B8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31A7BEC-D8AB-B94E-9E5F-8DA631B700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DA9229-3C6C-954F-B4A2-06DA85C4D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E1453-8224-B34C-914C-397803BF60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9065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BD101-802D-1544-9F68-442430ED3A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E145FC-97E6-A04C-841F-AB7A72F8A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E905A6-1564-FD4B-8304-32C2C9B5C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56916C-D8D7-4E44-812F-3AAAFAD454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89449-F6D2-894A-A7FA-7A94C9BA5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18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339E84-9366-2648-9458-2D0E4A122B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138FCF-BEAC-FB4E-AF77-BF9A5D1D60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EDDB11-7777-2340-AFB8-8CEBAAA5CD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A5381C-E828-AC4A-BE22-33B7FC300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9C74C8-4AF5-DC45-8211-BE332C3272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542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56A47-4EFD-1244-A5CA-71B0A5E57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0F56C-6DF6-E444-A4B4-C94F04C4F25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5B1931-6A81-C74C-92A5-F8F584502E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37845A-3F99-814D-8540-31446CC6D1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E547E87-CDA3-5544-A876-F37C1659D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3DE2DD-FFC2-2541-B8B5-A2F73D609C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698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AD987-B978-A64B-B565-0CA29ABBD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11A853-8092-9247-9457-5D70240BA4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9E4C973-97F5-3A47-A148-B1FDB1FCA4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6979F5E-6F94-A044-BB9A-52E3569980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681686E-BF7F-6E48-8CFB-5E857EE628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F80D86-C475-1A4C-AF11-E4DB280D7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AB77026-8A2E-3F43-A59F-CE819F2F5C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8EEC9-FE08-6D45-9E1E-BC9BF5131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966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7ACFA-F130-CB44-A37C-28813C138B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CB8EDCD-EFA8-6049-9612-D470F9CF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99554E2-7910-FE43-B739-232FAA90E2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5349AB-DEAA-0445-A408-62DEC1F206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5526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8B5F31E-DBAF-C940-AB6C-6041BCBF7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4BB9EC-C189-2347-AE86-F16A03C54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216606-8814-2A47-A522-8AFFD287BE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3851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4B725-5804-2845-9DAB-962610D9E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6541DB-52A5-8C44-86A4-598E54B81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10EF7D-0BBB-8E40-B5E2-A0280E140B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BD7A50-33A3-BB4E-82AA-BB84A1909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92A809-830D-FB4D-AF48-2A628CC7B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D81EE7-99CE-B243-8B53-BF9AD31F63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825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A4B63-86E3-1D42-925C-B77FCFEB8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921BB58-A45B-6C42-AE49-6954D619376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897974-BD59-5A45-A049-DD6F1D5532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514690-6552-E242-BC44-425A3706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3862B6-9050-2A4A-9E8B-F3ED586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4EE2649-B7DE-DB47-A857-2296A927B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531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7987F3C-A3EB-7F43-AB96-27D8835CB2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872E1-9E49-8C48-8F4D-7771979CED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2C046B-B54A-1443-86EB-965F6AFFFCF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C2016-2CA0-BC44-B4E7-EC337F9ADF1F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D8F207-8C17-EC49-B9FC-BAF03E119A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8D7C0-232D-EC42-A597-91C352AAE0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CA61C9-E337-5140-AC88-EAC01CA6BB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91414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ocl.us/Geospatial/_data" TargetMode="External"/><Relationship Id="rId2" Type="http://schemas.openxmlformats.org/officeDocument/2006/relationships/hyperlink" Target="https://en.wikipedia.org/wiki/List/_of/_postal/_codes/_of/_Canada:/_M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open.toronto.ca/dataset/neighbourhoods/" TargetMode="External"/><Relationship Id="rId4" Type="http://schemas.openxmlformats.org/officeDocument/2006/relationships/hyperlink" Target="https://open.toronto.ca/dataset/wellbeing-toronto-housing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5285F0-06A3-494D-9113-971153E53E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Opportunities for Vegan Restaurants in Toronto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08CB29-B52B-3D43-B8BB-B384E7A47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Liam Chalcroft</a:t>
            </a:r>
          </a:p>
        </p:txBody>
      </p:sp>
    </p:spTree>
    <p:extLst>
      <p:ext uri="{BB962C8B-B14F-4D97-AF65-F5344CB8AC3E}">
        <p14:creationId xmlns:p14="http://schemas.microsoft.com/office/powerpoint/2010/main" val="11903916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1D3466-5E64-9743-BC80-4850BF898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Locating target demographic is vital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01C1B3-A49B-9D42-AE89-6152BFF5A4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important for restaurants to open in an area that is already popular with their target demographic</a:t>
            </a:r>
          </a:p>
          <a:p>
            <a:r>
              <a:rPr lang="en-US" dirty="0"/>
              <a:t>Predicting the best location for a restaurant to open a new vegan chain depends on finding the areas popular with their demographic</a:t>
            </a:r>
          </a:p>
          <a:p>
            <a:r>
              <a:rPr lang="en-US" dirty="0"/>
              <a:t>Can then compare locations in terms of costs and appeal to target customer</a:t>
            </a:r>
          </a:p>
        </p:txBody>
      </p:sp>
    </p:spTree>
    <p:extLst>
      <p:ext uri="{BB962C8B-B14F-4D97-AF65-F5344CB8AC3E}">
        <p14:creationId xmlns:p14="http://schemas.microsoft.com/office/powerpoint/2010/main" val="382246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574CB-59C0-0643-AAE2-ABB2F3F2D2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acquisition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C6543-4A96-7841-81E6-14A68327F4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Postal codes obtained from Wikipedia dataset (</a:t>
            </a:r>
            <a:r>
              <a:rPr lang="en-US" dirty="0">
                <a:hlinkClick r:id="rId2"/>
              </a:rPr>
              <a:t>https://en.wikipedia.org/wiki/List\_of\_postal\_codes\_of\_Canada:\_M</a:t>
            </a:r>
            <a:r>
              <a:rPr lang="en-US" dirty="0"/>
              <a:t>)</a:t>
            </a:r>
          </a:p>
          <a:p>
            <a:r>
              <a:rPr lang="en-US" dirty="0"/>
              <a:t>Geo-data for clusters obtained from Cognitive Class (</a:t>
            </a:r>
            <a:r>
              <a:rPr lang="en-US" dirty="0">
                <a:hlinkClick r:id="rId3"/>
              </a:rPr>
              <a:t>https://cocl.us/Geospatial\_data</a:t>
            </a:r>
            <a:r>
              <a:rPr lang="en-US" dirty="0"/>
              <a:t>)</a:t>
            </a:r>
          </a:p>
          <a:p>
            <a:r>
              <a:rPr lang="en-US" dirty="0"/>
              <a:t>Housing prices obtained from Open Toronto Initiative (</a:t>
            </a:r>
            <a:r>
              <a:rPr lang="en-US" dirty="0">
                <a:hlinkClick r:id="rId4"/>
              </a:rPr>
              <a:t>https://open.toronto.ca/dataset/wellbeing-toronto-housing/</a:t>
            </a:r>
            <a:r>
              <a:rPr lang="en-US" dirty="0"/>
              <a:t>)</a:t>
            </a:r>
          </a:p>
          <a:p>
            <a:r>
              <a:rPr lang="en-US" dirty="0" err="1"/>
              <a:t>Chloropleth</a:t>
            </a:r>
            <a:r>
              <a:rPr lang="en-US" dirty="0"/>
              <a:t> geo-data obtained from Open Toronto Initiative (</a:t>
            </a:r>
            <a:r>
              <a:rPr lang="en-US" dirty="0">
                <a:hlinkClick r:id="rId5"/>
              </a:rPr>
              <a:t>https://open.toronto.ca/dataset/neighbourhoods/</a:t>
            </a:r>
            <a:r>
              <a:rPr lang="en-US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73290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3937F-CBAB-BF40-B91A-956A399CB7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Vegan restaurants located in 3 clusters</a:t>
            </a:r>
          </a:p>
        </p:txBody>
      </p:sp>
      <p:pic>
        <p:nvPicPr>
          <p:cNvPr id="11" name="Picture 10" descr="A screenshot of a cell phone&#10;&#10;Description automatically generated">
            <a:extLst>
              <a:ext uri="{FF2B5EF4-FFF2-40B4-BE49-F238E27FC236}">
                <a16:creationId xmlns:a16="http://schemas.microsoft.com/office/drawing/2014/main" id="{6C0A9BA2-C828-AF4F-ADD3-F4C04BC892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907" y="4114559"/>
            <a:ext cx="2227199" cy="1152000"/>
          </a:xfrm>
          <a:prstGeom prst="rect">
            <a:avLst/>
          </a:prstGeom>
        </p:spPr>
      </p:pic>
      <p:pic>
        <p:nvPicPr>
          <p:cNvPr id="13" name="Picture 12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06B6F4C3-B92A-424F-9295-95C4B52FD2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7001" y="1553226"/>
            <a:ext cx="7569342" cy="4562473"/>
          </a:xfrm>
          <a:prstGeom prst="rect">
            <a:avLst/>
          </a:prstGeom>
        </p:spPr>
      </p:pic>
      <p:pic>
        <p:nvPicPr>
          <p:cNvPr id="15" name="Picture 14" descr="A close up of a map&#10;&#10;Description automatically generated">
            <a:extLst>
              <a:ext uri="{FF2B5EF4-FFF2-40B4-BE49-F238E27FC236}">
                <a16:creationId xmlns:a16="http://schemas.microsoft.com/office/drawing/2014/main" id="{0E9DD8CA-4E0F-C043-856D-503F5D9AE8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241" y="1553226"/>
            <a:ext cx="3696855" cy="2226515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5E619FFB-8449-5C4E-B1F3-9502C529DD4E}"/>
              </a:ext>
            </a:extLst>
          </p:cNvPr>
          <p:cNvSpPr txBox="1"/>
          <p:nvPr/>
        </p:nvSpPr>
        <p:spPr>
          <a:xfrm>
            <a:off x="471055" y="5597236"/>
            <a:ext cx="33550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K-means clustering (k=20)</a:t>
            </a:r>
          </a:p>
        </p:txBody>
      </p:sp>
    </p:spTree>
    <p:extLst>
      <p:ext uri="{BB962C8B-B14F-4D97-AF65-F5344CB8AC3E}">
        <p14:creationId xmlns:p14="http://schemas.microsoft.com/office/powerpoint/2010/main" val="2303998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6924FB-D80B-8549-A56E-0684D3FB12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Property prices cheapest in purple cluster</a:t>
            </a:r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F0D29BDD-2F26-D94E-B390-FB5B1B32AC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450" y="1990701"/>
            <a:ext cx="7229875" cy="43269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33E38BF-C86C-4B46-9F5E-C53914BB0F42}"/>
              </a:ext>
            </a:extLst>
          </p:cNvPr>
          <p:cNvSpPr txBox="1"/>
          <p:nvPr/>
        </p:nvSpPr>
        <p:spPr>
          <a:xfrm>
            <a:off x="7841673" y="1856509"/>
            <a:ext cx="367145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Creates list of potential target locations: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M8V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M6H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M3M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M1L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M1N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M1H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M1S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M5J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M5E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M4Y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776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193</Words>
  <Application>Microsoft Macintosh PowerPoint</Application>
  <PresentationFormat>Widescreen</PresentationFormat>
  <Paragraphs>25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Opportunities for Vegan Restaurants in Toronto</vt:lpstr>
      <vt:lpstr>Locating target demographic is vital</vt:lpstr>
      <vt:lpstr>Data acquisition</vt:lpstr>
      <vt:lpstr>Vegan restaurants located in 3 clusters</vt:lpstr>
      <vt:lpstr>Property prices cheapest in purple cluster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Opportunities for Vegan Restaurants in Toronto</dc:title>
  <dc:creator>Liam Chalcroft</dc:creator>
  <cp:lastModifiedBy>Liam Chalcroft</cp:lastModifiedBy>
  <cp:revision>2</cp:revision>
  <dcterms:created xsi:type="dcterms:W3CDTF">2020-07-08T13:22:46Z</dcterms:created>
  <dcterms:modified xsi:type="dcterms:W3CDTF">2020-07-08T13:37:47Z</dcterms:modified>
</cp:coreProperties>
</file>

<file path=docProps/thumbnail.jpeg>
</file>